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66" r:id="rId2"/>
    <p:sldId id="256" r:id="rId3"/>
    <p:sldId id="257" r:id="rId4"/>
    <p:sldId id="269" r:id="rId5"/>
    <p:sldId id="259" r:id="rId6"/>
    <p:sldId id="260" r:id="rId7"/>
    <p:sldId id="268" r:id="rId8"/>
    <p:sldId id="263" r:id="rId9"/>
    <p:sldId id="265" r:id="rId10"/>
    <p:sldId id="261" r:id="rId11"/>
    <p:sldId id="267" r:id="rId12"/>
    <p:sldId id="270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73490" autoAdjust="0"/>
  </p:normalViewPr>
  <p:slideViewPr>
    <p:cSldViewPr snapToGrid="0">
      <p:cViewPr>
        <p:scale>
          <a:sx n="50" d="100"/>
          <a:sy n="50" d="100"/>
        </p:scale>
        <p:origin x="1476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7A057-3458-4CA7-91CF-85E5584C237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F0F45-668D-4CE1-B1B2-752E911CE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Lepo pozdravljeni, danes imate</a:t>
            </a:r>
            <a:r>
              <a:rPr lang="sl-SI" baseline="0" dirty="0" smtClean="0"/>
              <a:t> priložnost izkusiti našo </a:t>
            </a:r>
            <a:r>
              <a:rPr lang="sl-SI" baseline="0" dirty="0" err="1" smtClean="0"/>
              <a:t>IoT</a:t>
            </a:r>
            <a:r>
              <a:rPr lang="sl-SI" baseline="0" dirty="0" smtClean="0"/>
              <a:t> rešitev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5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0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Prihodnost/Vizija</a:t>
            </a:r>
          </a:p>
          <a:p>
            <a:endParaRPr lang="sl-SI" dirty="0" smtClean="0"/>
          </a:p>
          <a:p>
            <a:r>
              <a:rPr lang="sl-SI" dirty="0" smtClean="0"/>
              <a:t>3D </a:t>
            </a:r>
            <a:r>
              <a:rPr lang="sl-SI" dirty="0" err="1" smtClean="0"/>
              <a:t>print</a:t>
            </a:r>
            <a:r>
              <a:rPr lang="sl-SI" dirty="0" smtClean="0"/>
              <a:t> </a:t>
            </a:r>
            <a:r>
              <a:rPr lang="sl-SI" dirty="0" err="1" smtClean="0"/>
              <a:t>attachment</a:t>
            </a:r>
            <a:r>
              <a:rPr lang="sl-SI" baseline="0" dirty="0" smtClean="0"/>
              <a:t> načinov, po možnosti izdelava adapterja za </a:t>
            </a:r>
            <a:r>
              <a:rPr lang="sl-SI" baseline="0" dirty="0" err="1" smtClean="0"/>
              <a:t>gopro</a:t>
            </a:r>
            <a:r>
              <a:rPr lang="sl-SI" baseline="0" dirty="0" smtClean="0"/>
              <a:t> stojala (glede na to, da so že dokaj popularni na področju pritrditve)</a:t>
            </a:r>
          </a:p>
          <a:p>
            <a:r>
              <a:rPr lang="sl-SI" baseline="0" dirty="0" err="1" smtClean="0"/>
              <a:t>Tutoriali</a:t>
            </a:r>
            <a:r>
              <a:rPr lang="sl-SI" baseline="0" dirty="0" smtClean="0"/>
              <a:t> na spletni strani</a:t>
            </a:r>
          </a:p>
          <a:p>
            <a:r>
              <a:rPr lang="sl-SI" baseline="0" dirty="0" smtClean="0"/>
              <a:t>Open </a:t>
            </a:r>
            <a:r>
              <a:rPr lang="sl-SI" baseline="0" dirty="0" err="1" smtClean="0"/>
              <a:t>source</a:t>
            </a:r>
            <a:endParaRPr lang="sl-SI" baseline="0" dirty="0" smtClean="0"/>
          </a:p>
          <a:p>
            <a:r>
              <a:rPr lang="sl-SI" baseline="0" dirty="0" smtClean="0"/>
              <a:t>Analitika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3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Uporaba modema</a:t>
            </a:r>
            <a:r>
              <a:rPr lang="sl-SI" baseline="0" dirty="0" smtClean="0"/>
              <a:t> za dostop do mobilnega omrežja za širitev obsega</a:t>
            </a:r>
          </a:p>
          <a:p>
            <a:r>
              <a:rPr lang="sl-SI" baseline="0" dirty="0" smtClean="0"/>
              <a:t>Dostopnost tudi v odročnih krajih</a:t>
            </a:r>
          </a:p>
          <a:p>
            <a:r>
              <a:rPr lang="sl-SI" baseline="0" dirty="0" smtClean="0"/>
              <a:t>Akcije so lahko tudi klicanje, pošiljanje </a:t>
            </a:r>
            <a:r>
              <a:rPr lang="sl-SI" baseline="0" dirty="0" err="1" smtClean="0"/>
              <a:t>SMSov</a:t>
            </a:r>
            <a:r>
              <a:rPr lang="sl-SI" baseline="0" dirty="0" smtClean="0"/>
              <a:t>,</a:t>
            </a:r>
          </a:p>
          <a:p>
            <a:r>
              <a:rPr lang="sl-SI" baseline="0" dirty="0" smtClean="0"/>
              <a:t>(V primeru vprašanja: lotili smo se izvedbe senzorja, in uporabniku prijaznega vmesnika, razmišljali pa smo tudi o možnosti širitve)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Kaj je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Sensei</a:t>
            </a:r>
            <a:r>
              <a:rPr lang="sl-SI" baseline="0" dirty="0" smtClean="0"/>
              <a:t>? Da bi na to vprašanje odgovorili, si najprej poglejmo zgodbo Janeza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1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Janez si lasti</a:t>
            </a:r>
            <a:r>
              <a:rPr lang="sl-SI" baseline="0" dirty="0" smtClean="0"/>
              <a:t> vinograd, na katerem preživi večino življenja. Sinova mu že nekaj časa predlagata avtomatizacijo, ki bi mu pomagala spremljati rast vinograda. A on ne zna programirati, hkrati pa se noče se finančno in časovno zavezati za izgradnjo sistema, in biti odvisen od strokovnjakov, ko pride do vzdrževanja in prilagoditve sistema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3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Podobno si lahko predstavljate primer šestletnika</a:t>
            </a:r>
            <a:r>
              <a:rPr lang="sl-SI" baseline="0" dirty="0" smtClean="0"/>
              <a:t> Mihe in njegove mame. Miha je zelo kreativen in bi rad poznal znanstvenik. Z veseljem bi imel avtomatsko sobo, a nima nobene predstave, kje bi začel. 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Videli</a:t>
            </a:r>
            <a:r>
              <a:rPr lang="sl-SI" baseline="0" dirty="0" smtClean="0"/>
              <a:t> ste tri različne ljudi, ki si delijo skupno potrebo</a:t>
            </a:r>
          </a:p>
          <a:p>
            <a:r>
              <a:rPr lang="sl-SI" baseline="0" dirty="0" smtClean="0"/>
              <a:t> Vsem bi uvedba </a:t>
            </a:r>
            <a:r>
              <a:rPr lang="sl-SI" baseline="0" dirty="0" err="1" smtClean="0"/>
              <a:t>IoT</a:t>
            </a:r>
            <a:r>
              <a:rPr lang="sl-SI" baseline="0" dirty="0" smtClean="0"/>
              <a:t> sistema olajšala življenje, a je uvedba takega sistema prezahtevna za povprečnega uporabnika. </a:t>
            </a:r>
            <a:endParaRPr lang="sl-SI" dirty="0" smtClean="0"/>
          </a:p>
          <a:p>
            <a:endParaRPr lang="sl-SI" dirty="0" smtClean="0"/>
          </a:p>
          <a:p>
            <a:r>
              <a:rPr lang="sl-SI" dirty="0" smtClean="0"/>
              <a:t>Današnja</a:t>
            </a:r>
            <a:r>
              <a:rPr lang="sl-SI" baseline="0" dirty="0" smtClean="0"/>
              <a:t> situacija</a:t>
            </a:r>
          </a:p>
          <a:p>
            <a:r>
              <a:rPr lang="sl-SI" baseline="0" dirty="0" smtClean="0"/>
              <a:t>-Orodja so, a so za povprečnega uporabnike prezahtevne (Za kar jih on potrebuje porabijo preveč časa in truda in posledično denarja)</a:t>
            </a:r>
          </a:p>
          <a:p>
            <a:r>
              <a:rPr lang="sl-SI" baseline="0" dirty="0" smtClean="0"/>
              <a:t>-Zahtevna/Draga/Destruktivna namestitev</a:t>
            </a:r>
          </a:p>
          <a:p>
            <a:r>
              <a:rPr lang="sl-SI" baseline="0" dirty="0" smtClean="0"/>
              <a:t>-</a:t>
            </a:r>
            <a:r>
              <a:rPr lang="sl-SI" baseline="0" dirty="0" err="1" smtClean="0"/>
              <a:t>Neuniverzalno</a:t>
            </a:r>
            <a:r>
              <a:rPr lang="sl-SI" baseline="0" dirty="0" smtClean="0"/>
              <a:t> in fiksirano (Ko je sistem nameščen, ga težko uporabimo za druge namene in drugje)</a:t>
            </a:r>
          </a:p>
          <a:p>
            <a:r>
              <a:rPr lang="sl-SI" baseline="0" dirty="0" smtClean="0"/>
              <a:t>-Predstavlja neke vrste zavezo za uporabnika (V to mora vložiti veliko razmisleka, časa, denarja, zato se pogosto ne odločijo za to).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7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Namestitev</a:t>
            </a:r>
            <a:r>
              <a:rPr lang="sl-SI" baseline="0" dirty="0" smtClean="0"/>
              <a:t> je hitra in ne zahteva veliko predhodnega razmisleka. V sistem se da tudi preprosto uvesti nove naprave.</a:t>
            </a:r>
            <a:endParaRPr lang="sl-SI" dirty="0" smtClean="0"/>
          </a:p>
          <a:p>
            <a:endParaRPr lang="sl-SI" dirty="0" smtClean="0"/>
          </a:p>
          <a:p>
            <a:r>
              <a:rPr lang="sl-SI" dirty="0" smtClean="0"/>
              <a:t>Koncepti rešitve:</a:t>
            </a:r>
          </a:p>
          <a:p>
            <a:r>
              <a:rPr lang="sl-SI" dirty="0" smtClean="0"/>
              <a:t>Brez programiranja</a:t>
            </a:r>
          </a:p>
          <a:p>
            <a:r>
              <a:rPr lang="sl-SI" dirty="0" smtClean="0"/>
              <a:t>Lahka inštalacija/odstranitev</a:t>
            </a:r>
          </a:p>
          <a:p>
            <a:r>
              <a:rPr lang="sl-SI" dirty="0" smtClean="0"/>
              <a:t>Vseeno lahko vrednostim pripiše pomen </a:t>
            </a:r>
          </a:p>
          <a:p>
            <a:r>
              <a:rPr lang="sl-SI" dirty="0" smtClean="0"/>
              <a:t>Koncept</a:t>
            </a:r>
            <a:r>
              <a:rPr lang="sl-SI" baseline="0" dirty="0" smtClean="0"/>
              <a:t> učenja</a:t>
            </a:r>
          </a:p>
          <a:p>
            <a:r>
              <a:rPr lang="sl-SI" baseline="0" dirty="0" smtClean="0"/>
              <a:t>Spletni viri (</a:t>
            </a:r>
            <a:r>
              <a:rPr lang="sl-SI" baseline="0" dirty="0" err="1" smtClean="0"/>
              <a:t>plugini</a:t>
            </a:r>
            <a:r>
              <a:rPr lang="sl-SI" baseline="0" dirty="0" smtClean="0"/>
              <a:t>)</a:t>
            </a:r>
          </a:p>
          <a:p>
            <a:r>
              <a:rPr lang="sl-SI" baseline="0" dirty="0" smtClean="0"/>
              <a:t>Ni programiranja, a vseeno mu lahko poveš, kaj, kako naj dela</a:t>
            </a:r>
          </a:p>
          <a:p>
            <a:r>
              <a:rPr lang="sl-SI" baseline="0" dirty="0" smtClean="0"/>
              <a:t>Avtomatizacijo hiše prestavimo iz rok podjetij v roke uporabnika</a:t>
            </a:r>
          </a:p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3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err="1" smtClean="0"/>
              <a:t>Sensei</a:t>
            </a:r>
            <a:r>
              <a:rPr lang="sl-SI" dirty="0" smtClean="0"/>
              <a:t> </a:t>
            </a:r>
            <a:r>
              <a:rPr lang="sl-SI" dirty="0" err="1" smtClean="0"/>
              <a:t>logo</a:t>
            </a:r>
            <a:r>
              <a:rPr lang="sl-SI" dirty="0" smtClean="0"/>
              <a:t> na vrhu?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Izvedba</a:t>
            </a:r>
            <a:r>
              <a:rPr lang="sl-SI" baseline="0" dirty="0" smtClean="0"/>
              <a:t> rešitve:</a:t>
            </a:r>
          </a:p>
          <a:p>
            <a:r>
              <a:rPr lang="sl-SI" baseline="0" dirty="0" smtClean="0"/>
              <a:t>Naprava, ki jo lahko namestiš skoraj kamor koli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6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Izvedba</a:t>
            </a:r>
            <a:r>
              <a:rPr lang="sl-SI" baseline="0" dirty="0" smtClean="0"/>
              <a:t> rešitve: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F0F45-668D-4CE1-B1B2-752E911CE4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6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3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881F6-21A2-49C5-8805-985CC709DC67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A355-51D4-44CD-9A92-714A86E18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8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668563" y="1745673"/>
            <a:ext cx="10515600" cy="1097280"/>
          </a:xfrm>
        </p:spPr>
        <p:txBody>
          <a:bodyPr>
            <a:normAutofit/>
          </a:bodyPr>
          <a:lstStyle/>
          <a:p>
            <a:r>
              <a:rPr lang="sl-SI" sz="3200" dirty="0" smtClean="0"/>
              <a:t>Naša neulovljiva prednost:</a:t>
            </a:r>
            <a:endParaRPr lang="en-US" sz="3200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1802476" y="2294313"/>
            <a:ext cx="10515600" cy="3949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l-SI" sz="9600" i="1" u="sng" dirty="0" smtClean="0">
                <a:latin typeface="+mj-lt"/>
              </a:rPr>
              <a:t>Enostavnost</a:t>
            </a:r>
            <a:endParaRPr lang="en-US" sz="9600" i="1" u="sng" dirty="0">
              <a:latin typeface="+mj-lt"/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5" y="1832179"/>
            <a:ext cx="2869698" cy="28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3841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1" y="365124"/>
            <a:ext cx="1482726" cy="1482726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1" y="365124"/>
            <a:ext cx="1482726" cy="1482726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10" y="1847852"/>
            <a:ext cx="1482728" cy="14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Označba mesta vsebin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699879"/>
            <a:ext cx="9144000" cy="2387600"/>
          </a:xfrm>
        </p:spPr>
        <p:txBody>
          <a:bodyPr>
            <a:normAutofit/>
          </a:bodyPr>
          <a:lstStyle/>
          <a:p>
            <a:r>
              <a:rPr lang="sl-SI" sz="9600" dirty="0" err="1" smtClean="0"/>
              <a:t>Sensei</a:t>
            </a:r>
            <a:endParaRPr lang="en-US" sz="96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8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pic>
        <p:nvPicPr>
          <p:cNvPr id="7" name="Označba mesta vseb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380281"/>
            <a:ext cx="683895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5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1452563"/>
            <a:ext cx="4233863" cy="3299026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452563"/>
            <a:ext cx="5829300" cy="32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05" y="2959331"/>
            <a:ext cx="7253337" cy="3898669"/>
          </a:xfrm>
          <a:prstGeom prst="rect">
            <a:avLst/>
          </a:prstGeom>
        </p:spPr>
      </p:pic>
      <p:pic>
        <p:nvPicPr>
          <p:cNvPr id="11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023" y="2959331"/>
            <a:ext cx="7253337" cy="3898669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37" y="3340648"/>
            <a:ext cx="1730116" cy="1730116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325" y="232756"/>
            <a:ext cx="3491393" cy="3498212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05" y="399011"/>
            <a:ext cx="2330109" cy="23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značba mesta vsebine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03" y="1110123"/>
            <a:ext cx="2128723" cy="2128723"/>
          </a:xfr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92" y="1110123"/>
            <a:ext cx="2058460" cy="2058460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2" y="1110123"/>
            <a:ext cx="2128723" cy="2128723"/>
          </a:xfrm>
          <a:prstGeom prst="rect">
            <a:avLst/>
          </a:prstGeom>
        </p:spPr>
      </p:pic>
      <p:pic>
        <p:nvPicPr>
          <p:cNvPr id="14" name="Slika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sp>
        <p:nvSpPr>
          <p:cNvPr id="17" name="PoljeZBesedilom 16"/>
          <p:cNvSpPr txBox="1"/>
          <p:nvPr/>
        </p:nvSpPr>
        <p:spPr>
          <a:xfrm>
            <a:off x="8018935" y="3440373"/>
            <a:ext cx="2263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dirty="0" smtClean="0"/>
              <a:t>Enostavna</a:t>
            </a:r>
          </a:p>
          <a:p>
            <a:pPr algn="ctr"/>
            <a:r>
              <a:rPr lang="sl-SI" sz="2800" dirty="0" smtClean="0"/>
              <a:t>prilagoditev</a:t>
            </a:r>
            <a:endParaRPr lang="en-US" sz="2800" dirty="0"/>
          </a:p>
        </p:txBody>
      </p:sp>
      <p:sp>
        <p:nvSpPr>
          <p:cNvPr id="18" name="PoljeZBesedilom 17"/>
          <p:cNvSpPr txBox="1"/>
          <p:nvPr/>
        </p:nvSpPr>
        <p:spPr>
          <a:xfrm>
            <a:off x="5134164" y="3453628"/>
            <a:ext cx="2263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dirty="0" smtClean="0"/>
              <a:t>Preprosta</a:t>
            </a:r>
          </a:p>
          <a:p>
            <a:pPr algn="ctr"/>
            <a:r>
              <a:rPr lang="sl-SI" sz="2800" dirty="0" smtClean="0"/>
              <a:t>širitev</a:t>
            </a:r>
            <a:endParaRPr lang="en-US" sz="2800" dirty="0"/>
          </a:p>
        </p:txBody>
      </p:sp>
      <p:sp>
        <p:nvSpPr>
          <p:cNvPr id="19" name="PoljeZBesedilom 18"/>
          <p:cNvSpPr txBox="1"/>
          <p:nvPr/>
        </p:nvSpPr>
        <p:spPr>
          <a:xfrm>
            <a:off x="2316916" y="3389424"/>
            <a:ext cx="2263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2800" dirty="0" smtClean="0"/>
              <a:t>Hitra namestitev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19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1879592"/>
            <a:ext cx="2019300" cy="2019300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2895600" y="407034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3600" dirty="0" err="1" smtClean="0">
                <a:latin typeface="+mj-lt"/>
              </a:rPr>
              <a:t>IoT</a:t>
            </a:r>
            <a:r>
              <a:rPr lang="sl-SI" sz="3600" dirty="0" smtClean="0">
                <a:latin typeface="+mj-lt"/>
              </a:rPr>
              <a:t> za vsakogar</a:t>
            </a:r>
            <a:endParaRPr lang="en-US" sz="2800" dirty="0">
              <a:latin typeface="+mj-lt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sp>
        <p:nvSpPr>
          <p:cNvPr id="7" name="Naslov 1"/>
          <p:cNvSpPr txBox="1">
            <a:spLocks/>
          </p:cNvSpPr>
          <p:nvPr/>
        </p:nvSpPr>
        <p:spPr>
          <a:xfrm>
            <a:off x="4143375" y="668663"/>
            <a:ext cx="3905250" cy="1210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l-SI" sz="9600" dirty="0" err="1" smtClean="0"/>
              <a:t>Sensei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3122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ln>
            <a:solidFill>
              <a:schemeClr val="bg1"/>
            </a:solidFill>
          </a:ln>
        </p:spPr>
      </p:pic>
      <p:sp>
        <p:nvSpPr>
          <p:cNvPr id="5" name="PoljeZBesedilom 4"/>
          <p:cNvSpPr txBox="1"/>
          <p:nvPr/>
        </p:nvSpPr>
        <p:spPr>
          <a:xfrm>
            <a:off x="301338" y="5939581"/>
            <a:ext cx="5187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4000" dirty="0" err="1" smtClean="0">
                <a:solidFill>
                  <a:schemeClr val="bg1"/>
                </a:solidFill>
                <a:latin typeface="+mj-lt"/>
              </a:rPr>
              <a:t>Sensei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cxnSp>
        <p:nvCxnSpPr>
          <p:cNvPr id="8" name="Raven povezovalnik 7"/>
          <p:cNvCxnSpPr/>
          <p:nvPr/>
        </p:nvCxnSpPr>
        <p:spPr>
          <a:xfrm>
            <a:off x="5835535" y="295933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en puščični povezovalnik 13"/>
          <p:cNvCxnSpPr/>
          <p:nvPr/>
        </p:nvCxnSpPr>
        <p:spPr>
          <a:xfrm flipH="1">
            <a:off x="8914706" y="3801941"/>
            <a:ext cx="2080607" cy="7272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uščični povezovalnik 14"/>
          <p:cNvCxnSpPr/>
          <p:nvPr/>
        </p:nvCxnSpPr>
        <p:spPr>
          <a:xfrm flipH="1">
            <a:off x="8864830" y="2358260"/>
            <a:ext cx="1309948" cy="124851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en puščični povezovalnik 17"/>
          <p:cNvCxnSpPr/>
          <p:nvPr/>
        </p:nvCxnSpPr>
        <p:spPr>
          <a:xfrm flipH="1">
            <a:off x="7292687" y="1180872"/>
            <a:ext cx="1153043" cy="144128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93" y="5939581"/>
            <a:ext cx="2015836" cy="766018"/>
          </a:xfrm>
          <a:prstGeom prst="rect">
            <a:avLst/>
          </a:prstGeom>
        </p:spPr>
      </p:pic>
      <p:cxnSp>
        <p:nvCxnSpPr>
          <p:cNvPr id="10" name="Raven puščični povezovalnik 9"/>
          <p:cNvCxnSpPr/>
          <p:nvPr/>
        </p:nvCxnSpPr>
        <p:spPr>
          <a:xfrm flipH="1">
            <a:off x="6766560" y="1014153"/>
            <a:ext cx="631767" cy="159604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uščični povezovalnik 11"/>
          <p:cNvCxnSpPr/>
          <p:nvPr/>
        </p:nvCxnSpPr>
        <p:spPr>
          <a:xfrm flipH="1" flipV="1">
            <a:off x="8744297" y="3480952"/>
            <a:ext cx="1796241" cy="3927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jeZBesedilom 13"/>
          <p:cNvSpPr txBox="1"/>
          <p:nvPr/>
        </p:nvSpPr>
        <p:spPr>
          <a:xfrm>
            <a:off x="301338" y="5939581"/>
            <a:ext cx="5187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4000" dirty="0" err="1" smtClean="0">
                <a:solidFill>
                  <a:schemeClr val="bg1"/>
                </a:solidFill>
                <a:latin typeface="+mj-lt"/>
              </a:rPr>
              <a:t>Sensei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ova 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ova t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ova 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</TotalTime>
  <Words>422</Words>
  <Application>Microsoft Office PowerPoint</Application>
  <PresentationFormat>Širokozaslonsko</PresentationFormat>
  <Paragraphs>60</Paragraphs>
  <Slides>13</Slides>
  <Notes>12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PowerPointova predstavitev</vt:lpstr>
      <vt:lpstr>Sensei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Naša neulovljiva prednost:</vt:lpstr>
      <vt:lpstr>PowerPointova predstavitev</vt:lpstr>
      <vt:lpstr>PowerPointova predstavitev</vt:lpstr>
      <vt:lpstr>PowerPointova predstavitev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</dc:title>
  <dc:creator>Edi Borstar</dc:creator>
  <cp:lastModifiedBy>Edi Borstar</cp:lastModifiedBy>
  <cp:revision>35</cp:revision>
  <dcterms:created xsi:type="dcterms:W3CDTF">2017-11-25T20:02:24Z</dcterms:created>
  <dcterms:modified xsi:type="dcterms:W3CDTF">2017-11-26T08:36:57Z</dcterms:modified>
</cp:coreProperties>
</file>